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119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122A-E04B-4610-A78F-E357FB096709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E3C1-150F-4FBC-913E-34810EDD3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84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122A-E04B-4610-A78F-E357FB096709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E3C1-150F-4FBC-913E-34810EDD3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94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122A-E04B-4610-A78F-E357FB096709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E3C1-150F-4FBC-913E-34810EDD3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94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122A-E04B-4610-A78F-E357FB096709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E3C1-150F-4FBC-913E-34810EDD3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0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122A-E04B-4610-A78F-E357FB096709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E3C1-150F-4FBC-913E-34810EDD3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20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122A-E04B-4610-A78F-E357FB096709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E3C1-150F-4FBC-913E-34810EDD3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35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122A-E04B-4610-A78F-E357FB096709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E3C1-150F-4FBC-913E-34810EDD3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63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122A-E04B-4610-A78F-E357FB096709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E3C1-150F-4FBC-913E-34810EDD3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7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122A-E04B-4610-A78F-E357FB096709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E3C1-150F-4FBC-913E-34810EDD3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7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122A-E04B-4610-A78F-E357FB096709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E3C1-150F-4FBC-913E-34810EDD3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90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122A-E04B-4610-A78F-E357FB096709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E3C1-150F-4FBC-913E-34810EDD3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03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122A-E04B-4610-A78F-E357FB096709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FE3C1-150F-4FBC-913E-34810EDD3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0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1875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Со-конструирование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детской деятельности без пассивных участников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анализа индивидуальной образовательной  ситуации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970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13165"/>
            <a:ext cx="10515600" cy="3674224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«Самое лучшее открытие – то, которое ребенок делает сам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Ральф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Эмерсон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891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3187" y="2435320"/>
            <a:ext cx="78861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60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760" y="669925"/>
            <a:ext cx="10515600" cy="560895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Со-конструирование как педагогический подход означает, что обучение происходит посредством сотрудничества, партнерского взаимодействия педагогов и детей. Ключом со-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конструрования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социальная интеракция, которая способствует духовному, языковому, социальному развитию.</a:t>
            </a:r>
          </a:p>
        </p:txBody>
      </p:sp>
    </p:spTree>
    <p:extLst>
      <p:ext uri="{BB962C8B-B14F-4D97-AF65-F5344CB8AC3E}">
        <p14:creationId xmlns:p14="http://schemas.microsoft.com/office/powerpoint/2010/main" val="274152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880" y="426085"/>
            <a:ext cx="10515600" cy="659955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детьми со-конструирует знания, больше акцентируя внимание на исследовании значений, чем на получении фактов. Для получения фактов дети должны наблюдать, слушать и что-то подмечать. Исследование же значения (смысла, предназначения), напротив, включает другие действия: открыть значение, выразить его, сообщить о нем другим, а также узнать об открытиях и мыслях других.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4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58240"/>
            <a:ext cx="10515600" cy="542544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Стратегическая цель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создание условий  формирования единого пространства  в ДОУ, обеспечивающее качественное дошкольное образование  соответствующее  требованиям ФГОС ДО.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Освоение педагогами технологий на основе навыка проектирования индивидуальной образовательной ситуации  на индивидуальном, групповом, институционном  уровне, способствующих социализации дошкольников.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0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" y="655320"/>
            <a:ext cx="11597640" cy="62026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Освоить технологии (подход) проектирования индивидуальной образовательной ситуации; 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Развивать  уровень профессиональной компетентности педагогов  по способам партнерского взаимодействия используя технологии «Утренний - вечерний круг», «Детский совет», «Клубный час» «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Лепбук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др.;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Модифицировать (разнообразить, обогатить) предметную пространственную среду, способствующую развитию у детей активности  и инициативности;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Разработать  форму дневника педагогических наблюдений. 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34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5902" y="298864"/>
            <a:ext cx="7759047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Целевые ориентиры успешности реализации проекта.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52248"/>
              </p:ext>
            </p:extLst>
          </p:nvPr>
        </p:nvGraphicFramePr>
        <p:xfrm>
          <a:off x="245660" y="1053152"/>
          <a:ext cx="11737074" cy="565315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77700"/>
                <a:gridCol w="3818103"/>
                <a:gridCol w="4141271"/>
              </a:tblGrid>
              <a:tr h="257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Запланированные результаты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ориентиры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</a:tr>
              <a:tr h="14834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Повысить уровень профессиональной компетентности педагогов  по способам партнерского взаимодействия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 владеют разными способами партнерского взаимодействия.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педагогов владеют разными способами партнерского взаимодействия.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</a:tr>
              <a:tr h="1288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Модифицировать (разнообразить, обогатить) предметную пространственную среду, способствующую развитию у детей активности и инициативности.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Создана предметно-пространственная среда, открывающая детям разнообразные  возможности для приобретения нового опыта.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РППС в ДОУ вариативна, трансформируема. Группы обеспечены передвижными модулями, мобильным игровым оборудованием. Развивающими играми, материалами для творчества.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</a:tr>
              <a:tr h="772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Разработать  форму дневника педагогических наблюдений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дневника разработана, апробирована и внедрена в практику работы педагогов ДОУ. 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педагогов старшего дошкольного возраста  используют дневник педагогических наблюдений.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</a:tr>
              <a:tr h="1159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социальную активность детей, инициируемую взрослым, основанную на поддержке детских инициатив и интересов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воспитанников сформированы навыки партнерского взаимодействия со взрослыми и сверстниками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75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наблюдается позитивная динамика в проявлении инициативы со стороны детей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5" marR="315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58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830889"/>
              </p:ext>
            </p:extLst>
          </p:nvPr>
        </p:nvGraphicFramePr>
        <p:xfrm>
          <a:off x="465513" y="1030778"/>
          <a:ext cx="11504814" cy="5461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5045"/>
                <a:gridCol w="8519769"/>
              </a:tblGrid>
              <a:tr h="5147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ресурсов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Материалы, оборудование, специалисты и др. (содержание ресурсов)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9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Сетевое взаимодействие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в работе потенциала партнеров МДОУ №№  12, 26, 57,  91, 110, 182, 207,  233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№№ 11, 56, 68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98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Материально-техническая база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медиакомплексы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использование множительной техники, персонального компьютера;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7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Кадровое обеспечение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сотрудники ДОУ, методисты ГЦРО (консультанты);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9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 - методическое обеспечение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нормативно-правовое обеспечение проекта, методическая и справочная литература, интернет - ресурсы;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98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 социального партнёрства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ГЦРО, ГАУ ЯО ИРО, ГФБОУ ВПО ЯГПУ им. </a:t>
                      </a: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К.Д.Ушинского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04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Финансовые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расходные материалы; моральное и материальное стимулирование участников проекта.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5512" y="432261"/>
            <a:ext cx="10224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проекта: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50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Риски проекта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045367"/>
              </p:ext>
            </p:extLst>
          </p:nvPr>
        </p:nvGraphicFramePr>
        <p:xfrm>
          <a:off x="415636" y="1113905"/>
          <a:ext cx="11471564" cy="552218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55553"/>
                <a:gridCol w="5969402"/>
                <a:gridCol w="4846609"/>
              </a:tblGrid>
              <a:tr h="401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минимизации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 квалифицированных педагогических кадров в вопросах партнерского взаимодействия педагогов и детей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 квалификации педагогических работников, переподготовка, целевое обучение  на КПК,  внутрифирменное обучение, самообразование.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83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нагрузки работников без изменения содержания труда.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Равномерное распределение педагогической нагрузки.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83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 состава педагогических кадров (увольнение, выход из отпуска по уходу за ребенком до 3-х лет)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Индивидуальная работа с педагогами по включению в инновационный процесс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15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8629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инновационные продукты.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опыта  МДОУ «Детского сада №26» по освоению подхода со-конструирования  при   использовании 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социмониторинговых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исследований.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дневника педагогических наблюдений как  одна из форм оперативной документации. 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249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423</Words>
  <Application>Microsoft Office PowerPoint</Application>
  <PresentationFormat>Широкоэкранный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Со-конструирование:  организация детской деятельности без пассивных участников с учетом анализа индивидуальной образовательной  ситуации ребенка </vt:lpstr>
      <vt:lpstr>Со-конструирование как педагогический подход означает, что обучение происходит посредством сотрудничества, партнерского взаимодействия педагогов и детей. Ключом со-конструрования является социальная интеракция, которая способствует духовному, языковому, социальному развитию.</vt:lpstr>
      <vt:lpstr>Идея:   педагог вместе с детьми со-конструирует знания, больше акцентируя внимание на исследовании значений, чем на получении фактов. Для получения фактов дети должны наблюдать, слушать и что-то подмечать. Исследование же значения (смысла, предназначения), напротив, включает другие действия: открыть значение, выразить его, сообщить о нем другим, а также узнать об открытиях и мыслях других. </vt:lpstr>
      <vt:lpstr>Стратегическая цель: создание условий  формирования единого пространства  в ДОУ, обеспечивающее качественное дошкольное образование  соответствующее  требованиям ФГОС ДО.   Цель проекта: Освоение педагогами технологий на основе навыка проектирования индивидуальной образовательной ситуации  на индивидуальном, групповом, институционном  уровне, способствующих социализации дошкольников.  </vt:lpstr>
      <vt:lpstr> Задачи:  - Освоить технологии (подход) проектирования индивидуальной образовательной ситуации;   - Развивать  уровень профессиональной компетентности педагогов  по способам партнерского взаимодействия используя технологии «Утренний - вечерний круг», «Детский совет», «Клубный час» «Лепбук» и др.;  - Модифицировать (разнообразить, обогатить) предметную пространственную среду, способствующую развитию у детей активности  и инициативности;  - Разработать  форму дневника педагогических наблюдений.    </vt:lpstr>
      <vt:lpstr>Презентация PowerPoint</vt:lpstr>
      <vt:lpstr>Презентация PowerPoint</vt:lpstr>
      <vt:lpstr>Риски проекта </vt:lpstr>
      <vt:lpstr>Ожидаемые инновационные продукты. Описание опыта  МДОУ «Детского сада №26» по освоению подхода со-конструирования  при   использовании  социмониторинговых исследований. Образец дневника педагогических наблюдений как  одна из форм оперативной документации.    </vt:lpstr>
      <vt:lpstr>«Самое лучшее открытие – то, которое ребенок делает сам»                                              Ральф У. Эмерсон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Со-конструирование:  организация детской деятельности без пассивных участников с учетом анализа индивидуальной образовательной  ситуации ребенка </dc:title>
  <dc:creator>User</dc:creator>
  <cp:lastModifiedBy>User</cp:lastModifiedBy>
  <cp:revision>4</cp:revision>
  <dcterms:created xsi:type="dcterms:W3CDTF">2018-06-19T12:51:37Z</dcterms:created>
  <dcterms:modified xsi:type="dcterms:W3CDTF">2018-06-19T13:26:59Z</dcterms:modified>
</cp:coreProperties>
</file>