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58" r:id="rId5"/>
    <p:sldId id="262" r:id="rId6"/>
    <p:sldId id="263" r:id="rId7"/>
    <p:sldId id="260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1" autoAdjust="0"/>
  </p:normalViewPr>
  <p:slideViewPr>
    <p:cSldViewPr>
      <p:cViewPr>
        <p:scale>
          <a:sx n="118" d="100"/>
          <a:sy n="118" d="100"/>
        </p:scale>
        <p:origin x="5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14620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547</TotalTime>
  <Words>25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1</cp:lastModifiedBy>
  <cp:revision>60</cp:revision>
  <dcterms:created xsi:type="dcterms:W3CDTF">2015-01-08T05:40:09Z</dcterms:created>
  <dcterms:modified xsi:type="dcterms:W3CDTF">2015-05-19T10:21:18Z</dcterms:modified>
</cp:coreProperties>
</file>