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66009-7C28-4F81-A31D-B5FCF8FD59F4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7ACD0-ADAD-42A5-8D2C-879E8FC5D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1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BE90-2106-4A6F-88DD-5B17E47A6FB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3BB-7CFF-4406-A575-6C915984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88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BE90-2106-4A6F-88DD-5B17E47A6FB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3BB-7CFF-4406-A575-6C915984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8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BE90-2106-4A6F-88DD-5B17E47A6FB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3BB-7CFF-4406-A575-6C915984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7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BE90-2106-4A6F-88DD-5B17E47A6FB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3BB-7CFF-4406-A575-6C915984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BE90-2106-4A6F-88DD-5B17E47A6FB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3BB-7CFF-4406-A575-6C915984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1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BE90-2106-4A6F-88DD-5B17E47A6FB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3BB-7CFF-4406-A575-6C915984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07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BE90-2106-4A6F-88DD-5B17E47A6FB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3BB-7CFF-4406-A575-6C915984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9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BE90-2106-4A6F-88DD-5B17E47A6FB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3BB-7CFF-4406-A575-6C915984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0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BE90-2106-4A6F-88DD-5B17E47A6FB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3BB-7CFF-4406-A575-6C915984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1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BE90-2106-4A6F-88DD-5B17E47A6FB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3BB-7CFF-4406-A575-6C915984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BE90-2106-4A6F-88DD-5B17E47A6FB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3BB-7CFF-4406-A575-6C915984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77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BE90-2106-4A6F-88DD-5B17E47A6FB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573BB-7CFF-4406-A575-6C915984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90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9379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Зимняя сказка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МДОУ «детский сад №26»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группа №2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81394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Кураторы и участники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Воспитатели: Кулыгина А.М.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Заякина Е.В.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Учитель логопед: Цветкова Е.В.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3687" y="5873234"/>
            <a:ext cx="156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Ноябрь 2024г.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0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097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7" t="11619" r="335" b="20001"/>
          <a:stretch/>
        </p:blipFill>
        <p:spPr>
          <a:xfrm>
            <a:off x="3218507" y="836023"/>
            <a:ext cx="3101885" cy="4689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6730" y="5637797"/>
            <a:ext cx="265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Воспитатель Заякина Е.В.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27669" y="4125206"/>
            <a:ext cx="38361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Пусть Змея, хозяйка года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Смех и радость принесёт,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Чтоб с настроем превосходным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Провести всем этот год!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b="2470"/>
          <a:stretch/>
        </p:blipFill>
        <p:spPr>
          <a:xfrm>
            <a:off x="6799686" y="755740"/>
            <a:ext cx="2456509" cy="2549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987" y="2928879"/>
            <a:ext cx="2669314" cy="31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04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1" r="-511" b="16762"/>
          <a:stretch/>
        </p:blipFill>
        <p:spPr>
          <a:xfrm>
            <a:off x="3102972" y="862149"/>
            <a:ext cx="3101885" cy="53949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00799" y="2644170"/>
            <a:ext cx="3579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Елочка пушистая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В гости к нам пришла.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Бусы золотистые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В ветви заплела.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6616336" y="5482828"/>
            <a:ext cx="314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Семья Ломовцевых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47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" r="1182" b="8000"/>
          <a:stretch/>
        </p:blipFill>
        <p:spPr>
          <a:xfrm>
            <a:off x="3481795" y="235131"/>
            <a:ext cx="3049633" cy="6139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905" r="-512" b="28191"/>
          <a:stretch/>
        </p:blipFill>
        <p:spPr>
          <a:xfrm>
            <a:off x="6735264" y="1352007"/>
            <a:ext cx="2735307" cy="3018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5566" y="5429340"/>
            <a:ext cx="318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Учитель логопед Цветкова Е.В.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36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" t="24762" r="-3051" b="14285"/>
          <a:stretch/>
        </p:blipFill>
        <p:spPr>
          <a:xfrm>
            <a:off x="596647" y="1247502"/>
            <a:ext cx="3886875" cy="50879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9" t="12509" r="-1" b="29905"/>
          <a:stretch/>
        </p:blipFill>
        <p:spPr>
          <a:xfrm>
            <a:off x="4418903" y="659322"/>
            <a:ext cx="3918857" cy="5539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89525" y="5482829"/>
            <a:ext cx="201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Семья Кузнецовых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09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4" r="758" b="18287"/>
          <a:stretch/>
        </p:blipFill>
        <p:spPr>
          <a:xfrm>
            <a:off x="2920093" y="1371599"/>
            <a:ext cx="3062696" cy="43629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8181" y="5734594"/>
            <a:ext cx="25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Семья Палатова Тимура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33554" y="276826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Снеговик готов! Ура!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Ёлку наряжать пора.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Ах, какие украшенья!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 сосульки и звезда.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37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667" r="336" b="13332"/>
          <a:stretch/>
        </p:blipFill>
        <p:spPr>
          <a:xfrm>
            <a:off x="3442607" y="685800"/>
            <a:ext cx="3075759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88335" y="5512526"/>
            <a:ext cx="206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Семья Самсоновых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8335" y="2403566"/>
            <a:ext cx="25324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Падает снежинка,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Тает на руке.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Белая пушистая –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Мой привет тебе!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03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4" r="335" b="9714"/>
          <a:stretch/>
        </p:blipFill>
        <p:spPr>
          <a:xfrm>
            <a:off x="2928801" y="1397726"/>
            <a:ext cx="3075759" cy="47156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74972" y="236125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Он не мал и не велик,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Снежно белый снеговик. 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У него морковкой нос,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Очень любит он мороз.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4972" y="5329646"/>
            <a:ext cx="1826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Семья Ивановых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0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3" r="1182" b="16572"/>
          <a:stretch/>
        </p:blipFill>
        <p:spPr>
          <a:xfrm>
            <a:off x="3046367" y="738051"/>
            <a:ext cx="3049633" cy="53818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83532" y="2155371"/>
            <a:ext cx="43978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Ёлочка пушистая в гости к нам пришла. 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Бусы золотистые в ветви заплела.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Яркими шарами радует народ.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Скажет вместе с нами: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«Здравствуй, Новый год!»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3532" y="5717728"/>
            <a:ext cx="199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Семья Черствовых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68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3632" y="5864431"/>
            <a:ext cx="287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Воспитатель Кулыгина А.М.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73761" y="3184032"/>
            <a:ext cx="43432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Дед Мороз! Дед Мороз!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Что ты нам в мешке принес?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Мы стишки расскажем,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Твой мешок развяжем. 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786" y="979216"/>
            <a:ext cx="3680038" cy="489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72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0903" y="5603966"/>
            <a:ext cx="194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Семья Лебедевых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7368" t="9441" r="955" b="23876"/>
          <a:stretch/>
        </p:blipFill>
        <p:spPr>
          <a:xfrm>
            <a:off x="2651760" y="1398786"/>
            <a:ext cx="2508068" cy="4048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r="543" b="34357"/>
          <a:stretch/>
        </p:blipFill>
        <p:spPr>
          <a:xfrm>
            <a:off x="5241748" y="1082624"/>
            <a:ext cx="2347800" cy="3438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1588" y="3108960"/>
            <a:ext cx="35783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Игрушки новогодние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На ёлочке блестят,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Всем мальчикам и девочкам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Понравиться хотят!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5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t="4326" r="16532"/>
          <a:stretch/>
        </p:blipFill>
        <p:spPr>
          <a:xfrm>
            <a:off x="3298892" y="1196789"/>
            <a:ext cx="5594216" cy="3463829"/>
          </a:xfrm>
        </p:spPr>
      </p:pic>
      <p:sp>
        <p:nvSpPr>
          <p:cNvPr id="6" name="TextBox 5"/>
          <p:cNvSpPr txBox="1"/>
          <p:nvPr/>
        </p:nvSpPr>
        <p:spPr>
          <a:xfrm>
            <a:off x="3953435" y="50695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4838708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 окном снежинок стая,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Тоже водит хоровод.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Попрощавшись с годом старым,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Мы встречаем Новый год.   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91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3675" y="2767280"/>
            <a:ext cx="55046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СПАСИБО </a:t>
            </a:r>
            <a:r>
              <a:rPr lang="ru-RU" sz="4000" dirty="0" smtClean="0">
                <a:solidFill>
                  <a:srgbClr val="002060"/>
                </a:solidFill>
              </a:rPr>
              <a:t>ВСЕМ!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ЗА ПЛОДОТВОРНУЮ 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И ТВОРЧЕСКУЮ РАБОТУ!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9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4297" y="2299063"/>
            <a:ext cx="8806543" cy="407384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Цель работы детского сада с родителями через участие в конкурсах</a:t>
            </a:r>
            <a:r>
              <a:rPr lang="ru-RU" dirty="0" smtClean="0">
                <a:solidFill>
                  <a:srgbClr val="002060"/>
                </a:solidFill>
              </a:rPr>
              <a:t> — расширение социального и образовательного пространства для ребёнка и родителей, создание условий для приобретения социального опыта в конкурсном движении и формирование у родителей педагогической культуры по подготовке и поддержке своего ребёнка.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8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9611" y="2207623"/>
            <a:ext cx="8399417" cy="38648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	установить партнёрские отношения с семьёй каждого воспитанника;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	развивать социально-личностную сферу дошкольников посредством совместной творческой деятельности детей и родителей;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	повышать педагогическую компетентность родителей;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	поддерживать их уверенность в собственных педагогических возможностях.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70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5" r="758" b="19619"/>
          <a:stretch/>
        </p:blipFill>
        <p:spPr>
          <a:xfrm>
            <a:off x="8437065" y="1763486"/>
            <a:ext cx="3062697" cy="4807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" b="8952"/>
          <a:stretch/>
        </p:blipFill>
        <p:spPr>
          <a:xfrm>
            <a:off x="902937" y="1280160"/>
            <a:ext cx="2434779" cy="49638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86316" y="397558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Вместе со Снегурочкой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Встанем в хоровод.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Ах, какой чудесный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Праздник Новый год!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0874" y="5874714"/>
            <a:ext cx="1926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Семья Поляковых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t="23620" r="-1802" b="24765"/>
          <a:stretch/>
        </p:blipFill>
        <p:spPr>
          <a:xfrm>
            <a:off x="2955555" y="162462"/>
            <a:ext cx="3140445" cy="35400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t="27240" r="1162" b="13718"/>
          <a:stretch/>
        </p:blipFill>
        <p:spPr>
          <a:xfrm>
            <a:off x="6215242" y="144476"/>
            <a:ext cx="2760541" cy="366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4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8" r="-88" b="23238"/>
          <a:stretch/>
        </p:blipFill>
        <p:spPr>
          <a:xfrm>
            <a:off x="7465967" y="2680846"/>
            <a:ext cx="3088821" cy="3683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5" r="758" b="30857"/>
          <a:stretch/>
        </p:blipFill>
        <p:spPr>
          <a:xfrm>
            <a:off x="1452730" y="2159058"/>
            <a:ext cx="3062696" cy="40494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48000" y="111118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Елку наряжаем,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Вешаем игрушки,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Шарики, хлопушки…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7198" y="5839212"/>
            <a:ext cx="201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Семья Кузнецовых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3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 r="335" b="11810"/>
          <a:stretch/>
        </p:blipFill>
        <p:spPr>
          <a:xfrm>
            <a:off x="7609659" y="2142309"/>
            <a:ext cx="3075760" cy="41278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8" r="335" b="17524"/>
          <a:stretch/>
        </p:blipFill>
        <p:spPr>
          <a:xfrm>
            <a:off x="1472021" y="2220685"/>
            <a:ext cx="3075759" cy="40494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71801" y="124823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Новый год уже в пути,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Скоро к нам приедет.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Ярче, елочка, свети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Ты на радость детям!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3646" y="5740068"/>
            <a:ext cx="241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Семья Полатова Алика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1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" b="23810"/>
          <a:stretch/>
        </p:blipFill>
        <p:spPr>
          <a:xfrm>
            <a:off x="6368687" y="1188720"/>
            <a:ext cx="3062696" cy="52251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04035" y="250567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Конфеты, дождик и хлопушки,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Гирлянды, звёзды и верхушка.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Среди блестящей мишуры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Сверкают круглые ШАРЫ.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6272" y="5917474"/>
            <a:ext cx="211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Семья Державиных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6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238" r="-512" b="28191"/>
          <a:stretch/>
        </p:blipFill>
        <p:spPr>
          <a:xfrm>
            <a:off x="1457052" y="2222843"/>
            <a:ext cx="4146913" cy="40865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35383" y="167420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Шубка, шапка, рукавички.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На носу сидят синички.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Борода и красный нос-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Это Дедушка Мороз!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0254" y="5799909"/>
            <a:ext cx="2061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Семья Кукушкиных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64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425</Words>
  <Application>Microsoft Office PowerPoint</Application>
  <PresentationFormat>Широкоэкранный</PresentationFormat>
  <Paragraphs>84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Зимняя сказка МДОУ «детский сад №26» группа №2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Зимняя сказка МДОУ «детский сад №26»</dc:title>
  <dc:creator>1</dc:creator>
  <cp:lastModifiedBy>1</cp:lastModifiedBy>
  <cp:revision>9</cp:revision>
  <dcterms:created xsi:type="dcterms:W3CDTF">2024-11-24T11:13:02Z</dcterms:created>
  <dcterms:modified xsi:type="dcterms:W3CDTF">2024-11-26T16:22:06Z</dcterms:modified>
</cp:coreProperties>
</file>