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75000" firstSlideNum="11">
  <p:sldMasterIdLst>
    <p:sldMasterId id="2147483648" r:id="rId1"/>
  </p:sldMasterIdLst>
  <p:sldIdLst>
    <p:sldId id="313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540" y="-12"/>
      </p:cViewPr>
      <p:guideLst>
        <p:guide orient="horz" pos="2160"/>
        <p:guide pos="2880"/>
      </p:guideLst>
    </p:cSldViewPr>
  </p:slide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77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77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CAF4B-88D0-4D67-BDE8-33CC37982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625A8-8D54-42F0-8166-371471AA7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87956-8CCF-450D-914E-4D1BC82EB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900B0-B9CF-454A-B513-49207E759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ACFEF-E035-42D8-8B81-74D2C2D70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DA363-105E-42B8-9C5E-7234FB360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219C-9020-4C16-97E1-8EEBF988B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DA6F0-7814-4DB5-836B-75BEAF97E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8A0AA-FFA1-42E9-A3CD-A577D0C31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0AE53-AF43-4574-A6D0-AC203636B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0DBA4-DC48-431C-BDE9-7DEE29605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5667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7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7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7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7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8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8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8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8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8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8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8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8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8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68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66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6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</a:defRPr>
            </a:lvl1pPr>
          </a:lstStyle>
          <a:p>
            <a:pPr>
              <a:defRPr/>
            </a:pPr>
            <a:fld id="{394919C3-2CDE-4FFE-9AF0-4434F5BC3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66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4000">
                <a:solidFill>
                  <a:srgbClr val="000000"/>
                </a:solidFill>
              </a:rPr>
              <a:t>Схема управления ДОУ №26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357554" y="1928802"/>
            <a:ext cx="2078047" cy="635011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dirty="0"/>
              <a:t> </a:t>
            </a:r>
            <a:r>
              <a:rPr lang="ru-RU" sz="2000" dirty="0">
                <a:solidFill>
                  <a:srgbClr val="000000"/>
                </a:solidFill>
              </a:rPr>
              <a:t>Руководитель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2700338" y="2997200"/>
            <a:ext cx="3168650" cy="576263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00"/>
                </a:solidFill>
              </a:rPr>
              <a:t>Административный</a:t>
            </a:r>
          </a:p>
          <a:p>
            <a:pPr algn="ctr"/>
            <a:r>
              <a:rPr lang="ru-RU" sz="2000">
                <a:solidFill>
                  <a:srgbClr val="000000"/>
                </a:solidFill>
              </a:rPr>
              <a:t>совет</a:t>
            </a: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2214546" y="3857628"/>
            <a:ext cx="720725" cy="574675"/>
          </a:xfrm>
          <a:prstGeom prst="rect">
            <a:avLst/>
          </a:pr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ПМС</a:t>
            </a: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3357554" y="3857628"/>
            <a:ext cx="857256" cy="57943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 err="1" smtClean="0">
                <a:solidFill>
                  <a:srgbClr val="000000"/>
                </a:solidFill>
              </a:rPr>
              <a:t>ПМПк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4714877" y="3860800"/>
            <a:ext cx="714380" cy="574675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АХО</a:t>
            </a:r>
          </a:p>
        </p:txBody>
      </p:sp>
      <p:sp>
        <p:nvSpPr>
          <p:cNvPr id="12298" name="Rectangle 12"/>
          <p:cNvSpPr>
            <a:spLocks noChangeArrowheads="1"/>
          </p:cNvSpPr>
          <p:nvPr/>
        </p:nvSpPr>
        <p:spPr bwMode="auto">
          <a:xfrm>
            <a:off x="5867400" y="3860800"/>
            <a:ext cx="720725" cy="574675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00"/>
                </a:solidFill>
              </a:rPr>
              <a:t>ФЭС</a:t>
            </a:r>
          </a:p>
        </p:txBody>
      </p:sp>
      <p:sp>
        <p:nvSpPr>
          <p:cNvPr id="12299" name="Rectangle 13"/>
          <p:cNvSpPr>
            <a:spLocks noChangeArrowheads="1"/>
          </p:cNvSpPr>
          <p:nvPr/>
        </p:nvSpPr>
        <p:spPr bwMode="auto">
          <a:xfrm>
            <a:off x="285720" y="1928802"/>
            <a:ext cx="2463785" cy="714379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aseline="-2000" dirty="0">
                <a:solidFill>
                  <a:srgbClr val="000000"/>
                </a:solidFill>
              </a:rPr>
              <a:t>Педсовет</a:t>
            </a:r>
          </a:p>
          <a:p>
            <a:pPr algn="ctr"/>
            <a:r>
              <a:rPr lang="ru-RU" baseline="-2000" dirty="0">
                <a:solidFill>
                  <a:srgbClr val="000000"/>
                </a:solidFill>
              </a:rPr>
              <a:t>Общее собрание</a:t>
            </a:r>
          </a:p>
          <a:p>
            <a:pPr algn="ctr"/>
            <a:r>
              <a:rPr lang="ru-RU" baseline="-2000" dirty="0">
                <a:solidFill>
                  <a:srgbClr val="000000"/>
                </a:solidFill>
              </a:rPr>
              <a:t> (органы самоуправления)</a:t>
            </a:r>
          </a:p>
        </p:txBody>
      </p:sp>
      <p:sp>
        <p:nvSpPr>
          <p:cNvPr id="12300" name="Rectangle 16"/>
          <p:cNvSpPr>
            <a:spLocks noChangeArrowheads="1"/>
          </p:cNvSpPr>
          <p:nvPr/>
        </p:nvSpPr>
        <p:spPr bwMode="auto">
          <a:xfrm>
            <a:off x="6227763" y="2997200"/>
            <a:ext cx="2736850" cy="576263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Родительский комитет</a:t>
            </a:r>
          </a:p>
        </p:txBody>
      </p:sp>
      <p:sp>
        <p:nvSpPr>
          <p:cNvPr id="12301" name="Rectangle 17"/>
          <p:cNvSpPr>
            <a:spLocks noChangeArrowheads="1"/>
          </p:cNvSpPr>
          <p:nvPr/>
        </p:nvSpPr>
        <p:spPr bwMode="auto">
          <a:xfrm>
            <a:off x="2411413" y="4724400"/>
            <a:ext cx="3960812" cy="6477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00"/>
                </a:solidFill>
              </a:rPr>
              <a:t>Дети, педагоги, родители</a:t>
            </a:r>
          </a:p>
        </p:txBody>
      </p:sp>
      <p:sp>
        <p:nvSpPr>
          <p:cNvPr id="12302" name="Line 18"/>
          <p:cNvSpPr>
            <a:spLocks noChangeShapeType="1"/>
          </p:cNvSpPr>
          <p:nvPr/>
        </p:nvSpPr>
        <p:spPr bwMode="auto">
          <a:xfrm flipH="1">
            <a:off x="2786050" y="2143116"/>
            <a:ext cx="500066" cy="714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2304" name="Line 20"/>
          <p:cNvSpPr>
            <a:spLocks noChangeShapeType="1"/>
          </p:cNvSpPr>
          <p:nvPr/>
        </p:nvSpPr>
        <p:spPr bwMode="auto">
          <a:xfrm>
            <a:off x="4211638" y="2636838"/>
            <a:ext cx="0" cy="28733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5" name="Line 21"/>
          <p:cNvSpPr>
            <a:spLocks noChangeShapeType="1"/>
          </p:cNvSpPr>
          <p:nvPr/>
        </p:nvSpPr>
        <p:spPr bwMode="auto">
          <a:xfrm>
            <a:off x="7072330" y="2643182"/>
            <a:ext cx="428628" cy="28575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6" name="Line 22"/>
          <p:cNvSpPr>
            <a:spLocks noChangeShapeType="1"/>
          </p:cNvSpPr>
          <p:nvPr/>
        </p:nvSpPr>
        <p:spPr bwMode="auto">
          <a:xfrm flipH="1">
            <a:off x="2500298" y="3643314"/>
            <a:ext cx="287338" cy="14287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8" name="Line 24"/>
          <p:cNvSpPr>
            <a:spLocks noChangeShapeType="1"/>
          </p:cNvSpPr>
          <p:nvPr/>
        </p:nvSpPr>
        <p:spPr bwMode="auto">
          <a:xfrm>
            <a:off x="3857620" y="3571876"/>
            <a:ext cx="0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Line 26"/>
          <p:cNvSpPr>
            <a:spLocks noChangeShapeType="1"/>
          </p:cNvSpPr>
          <p:nvPr/>
        </p:nvSpPr>
        <p:spPr bwMode="auto">
          <a:xfrm>
            <a:off x="5867400" y="3573463"/>
            <a:ext cx="217488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1" name="Line 27"/>
          <p:cNvSpPr>
            <a:spLocks noChangeShapeType="1"/>
          </p:cNvSpPr>
          <p:nvPr/>
        </p:nvSpPr>
        <p:spPr bwMode="auto">
          <a:xfrm>
            <a:off x="2627313" y="4508500"/>
            <a:ext cx="0" cy="1444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3" name="Line 29"/>
          <p:cNvSpPr>
            <a:spLocks noChangeShapeType="1"/>
          </p:cNvSpPr>
          <p:nvPr/>
        </p:nvSpPr>
        <p:spPr bwMode="auto">
          <a:xfrm>
            <a:off x="3786182" y="4500570"/>
            <a:ext cx="0" cy="1444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4929190" y="3571876"/>
            <a:ext cx="0" cy="2159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5072066" y="4500570"/>
            <a:ext cx="0" cy="1444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6143636" y="4500570"/>
            <a:ext cx="0" cy="1444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 flipH="1" flipV="1">
            <a:off x="5500694" y="2143116"/>
            <a:ext cx="500066" cy="714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6143636" y="1928802"/>
            <a:ext cx="2286016" cy="635011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dirty="0"/>
              <a:t> </a:t>
            </a:r>
            <a:r>
              <a:rPr lang="ru-RU" sz="1800" dirty="0" smtClean="0">
                <a:solidFill>
                  <a:srgbClr val="000000"/>
                </a:solidFill>
              </a:rPr>
              <a:t>Управляющий совет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35" name="Line 22"/>
          <p:cNvSpPr>
            <a:spLocks noChangeShapeType="1"/>
          </p:cNvSpPr>
          <p:nvPr/>
        </p:nvSpPr>
        <p:spPr bwMode="auto">
          <a:xfrm flipH="1">
            <a:off x="6429388" y="3643314"/>
            <a:ext cx="1428760" cy="143034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22"/>
          <p:cNvSpPr>
            <a:spLocks noChangeShapeType="1"/>
          </p:cNvSpPr>
          <p:nvPr/>
        </p:nvSpPr>
        <p:spPr bwMode="auto">
          <a:xfrm>
            <a:off x="930248" y="2714620"/>
            <a:ext cx="1355736" cy="2357454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>
            <a:off x="1858942" y="2714620"/>
            <a:ext cx="784232" cy="64294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857224" y="5786455"/>
            <a:ext cx="5885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</a:rPr>
              <a:t>ПМС – Проектно-методический совет</a:t>
            </a:r>
          </a:p>
          <a:p>
            <a:r>
              <a:rPr lang="ru-RU" sz="1400" dirty="0" err="1" smtClean="0">
                <a:solidFill>
                  <a:srgbClr val="000000"/>
                </a:solidFill>
              </a:rPr>
              <a:t>ПМПк</a:t>
            </a:r>
            <a:r>
              <a:rPr lang="ru-RU" sz="1400" dirty="0" smtClean="0">
                <a:solidFill>
                  <a:srgbClr val="000000"/>
                </a:solidFill>
              </a:rPr>
              <a:t> – </a:t>
            </a:r>
            <a:r>
              <a:rPr lang="ru-RU" sz="1400" dirty="0" err="1" smtClean="0">
                <a:solidFill>
                  <a:srgbClr val="000000"/>
                </a:solidFill>
              </a:rPr>
              <a:t>психолого-медико-педагогический</a:t>
            </a:r>
            <a:r>
              <a:rPr lang="ru-RU" sz="1400" dirty="0" smtClean="0">
                <a:solidFill>
                  <a:srgbClr val="000000"/>
                </a:solidFill>
              </a:rPr>
              <a:t> консилиум</a:t>
            </a:r>
          </a:p>
          <a:p>
            <a:r>
              <a:rPr lang="ru-RU" sz="1400" dirty="0" smtClean="0">
                <a:solidFill>
                  <a:srgbClr val="000000"/>
                </a:solidFill>
              </a:rPr>
              <a:t>АХО – административно-хозяйственный отдел</a:t>
            </a:r>
          </a:p>
          <a:p>
            <a:r>
              <a:rPr lang="ru-RU" sz="1400" dirty="0" smtClean="0">
                <a:solidFill>
                  <a:srgbClr val="000000"/>
                </a:solidFill>
              </a:rPr>
              <a:t>ФЭС – финансово-экономическая служба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трудничество">
  <a:themeElements>
    <a:clrScheme name="Сотрудничество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Сотрудничество</vt:lpstr>
      <vt:lpstr>Слайд 11</vt:lpstr>
    </vt:vector>
  </TitlesOfParts>
  <Company>TENSOR_CORP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11</dc:title>
  <dc:creator>TENSOR</dc:creator>
  <cp:lastModifiedBy>TENSOR</cp:lastModifiedBy>
  <cp:revision>2</cp:revision>
  <dcterms:created xsi:type="dcterms:W3CDTF">2012-12-13T06:12:11Z</dcterms:created>
  <dcterms:modified xsi:type="dcterms:W3CDTF">2016-06-06T22:53:00Z</dcterms:modified>
</cp:coreProperties>
</file>